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9" r:id="rId1"/>
  </p:sldMasterIdLst>
  <p:notesMasterIdLst>
    <p:notesMasterId r:id="rId7"/>
  </p:notesMasterIdLst>
  <p:sldIdLst>
    <p:sldId id="262" r:id="rId2"/>
    <p:sldId id="258" r:id="rId3"/>
    <p:sldId id="259" r:id="rId4"/>
    <p:sldId id="260" r:id="rId5"/>
    <p:sldId id="261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5176" autoAdjust="0"/>
    <p:restoredTop sz="93792" autoAdjust="0"/>
  </p:normalViewPr>
  <p:slideViewPr>
    <p:cSldViewPr snapToGrid="0">
      <p:cViewPr varScale="1">
        <p:scale>
          <a:sx n="63" d="100"/>
          <a:sy n="63" d="100"/>
        </p:scale>
        <p:origin x="344" y="6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D2D68AC-A4B0-4A65-A0C3-90938E6ADFA2}" type="datetimeFigureOut">
              <a:rPr lang="pl-PL" smtClean="0"/>
              <a:t>23.06.2025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7914B4B-4238-46E8-831C-35392DBC794B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5606768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pl-PL"/>
              <a:t>Kliknij, aby edytować styl wzorca podtytułu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6949B658-830C-43AD-807C-A5E6D7AB4F80}" type="datetime1">
              <a:rPr lang="pl-PL" smtClean="0"/>
              <a:t>23.06.2025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AC4737-DD99-42E8-BEF3-5AED0D06BFFD}" type="slidenum">
              <a:rPr lang="pl-PL" smtClean="0"/>
              <a:t>‹#›</a:t>
            </a:fld>
            <a:endParaRPr lang="pl-PL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054967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923AA8-1077-47CB-A7A1-157689DBDE00}" type="datetime1">
              <a:rPr lang="pl-PL" smtClean="0"/>
              <a:t>23.06.2025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AC4737-DD99-42E8-BEF3-5AED0D06BFF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8785072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1" y="762000"/>
            <a:ext cx="7581900" cy="5410200"/>
          </a:xfrm>
        </p:spPr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52D5F-9182-48EB-924E-89442048919E}" type="datetime1">
              <a:rPr lang="pl-PL" smtClean="0"/>
              <a:t>23.06.2025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AC4737-DD99-42E8-BEF3-5AED0D06BFFD}" type="slidenum">
              <a:rPr lang="pl-PL" smtClean="0"/>
              <a:t>‹#›</a:t>
            </a:fld>
            <a:endParaRPr lang="pl-PL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5902953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ytuł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D0DA96CB-3046-45C2-8775-EC156FDCAC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6EB876E3-BCD6-4FCE-A020-B65D1FF5B23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538CA48D-BCDA-4191-8F8F-AD69A21643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ACECBD-CF2D-43B3-98B3-5BEEC3AC4D3B}" type="datetime1">
              <a:rPr lang="pl-PL" smtClean="0"/>
              <a:t>23.06.2025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A4E91700-7A3E-47A0-B3EA-5C0E56CBAF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E7F2A45F-8BD8-401C-A2D7-F64E988032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</p:spPr>
        <p:txBody>
          <a:bodyPr/>
          <a:lstStyle/>
          <a:p>
            <a:fld id="{AE71B2D6-C7D3-46BB-B86A-7CB0EEA23AC7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5057208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3600"/>
            </a:lvl1pPr>
            <a:lvl2pPr>
              <a:defRPr sz="3600"/>
            </a:lvl2pPr>
            <a:lvl3pPr>
              <a:defRPr sz="3600"/>
            </a:lvl3pPr>
            <a:lvl4pPr>
              <a:defRPr sz="3600"/>
            </a:lvl4pPr>
            <a:lvl5pPr>
              <a:defRPr sz="3600"/>
            </a:lvl5pPr>
          </a:lstStyle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B559A4-6950-42AA-BAA2-138DD3434EDE}" type="datetime1">
              <a:rPr lang="pl-PL" smtClean="0"/>
              <a:t>23.06.2025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AC4737-DD99-42E8-BEF3-5AED0D06BFF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8106567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1C04EB-DDBF-4F36-AB57-4E1830BE1FD1}" type="datetime1">
              <a:rPr lang="pl-PL" smtClean="0"/>
              <a:t>23.06.2025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AC4737-DD99-42E8-BEF3-5AED0D06BFFD}" type="slidenum">
              <a:rPr lang="pl-PL" smtClean="0"/>
              <a:t>‹#›</a:t>
            </a:fld>
            <a:endParaRPr lang="pl-PL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104106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7" y="2286000"/>
            <a:ext cx="4754880" cy="4023360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0F65E-0573-47D0-A4A5-0F1E9706EE5F}" type="datetime1">
              <a:rPr lang="pl-PL" smtClean="0"/>
              <a:t>23.06.2025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AC4737-DD99-42E8-BEF3-5AED0D06BFF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143841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9088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pl-PL"/>
              <a:t>Kliknij, aby edytować style wzorca tekstu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90888" y="2967788"/>
            <a:ext cx="4754880" cy="3341572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DD0395-EA22-49E4-8952-3B8D6EEC86C3}" type="datetime1">
              <a:rPr lang="pl-PL" smtClean="0"/>
              <a:t>23.06.2025</a:t>
            </a:fld>
            <a:endParaRPr lang="pl-P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AC4737-DD99-42E8-BEF3-5AED0D06BFF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5657586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BE22E-613E-4499-B285-FA7FD9ABCB41}" type="datetime1">
              <a:rPr lang="pl-PL" smtClean="0"/>
              <a:t>23.06.2025</a:t>
            </a:fld>
            <a:endParaRPr lang="pl-P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AC4737-DD99-42E8-BEF3-5AED0D06BFF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8786009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A123BE-6E7B-4606-A97D-D56DAB691AC6}" type="datetime1">
              <a:rPr lang="pl-PL" smtClean="0"/>
              <a:t>23.06.2025</a:t>
            </a:fld>
            <a:endParaRPr lang="pl-P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AC4737-DD99-42E8-BEF3-5AED0D06BFF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5169198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6982EE-3382-43F7-8D7E-598D66F1D6E2}" type="datetime1">
              <a:rPr lang="pl-PL" smtClean="0"/>
              <a:t>23.06.2025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AC4737-DD99-42E8-BEF3-5AED0D06BFF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957480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rostokąt 8">
            <a:extLst>
              <a:ext uri="{FF2B5EF4-FFF2-40B4-BE49-F238E27FC236}">
                <a16:creationId xmlns:a16="http://schemas.microsoft.com/office/drawing/2014/main" id="{D978D18E-966E-4451-AD24-253FFDD1DDE7}"/>
              </a:ext>
            </a:extLst>
          </p:cNvPr>
          <p:cNvSpPr/>
          <p:nvPr userDrawn="1"/>
        </p:nvSpPr>
        <p:spPr>
          <a:xfrm>
            <a:off x="0" y="4584753"/>
            <a:ext cx="12188952" cy="2286001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780" y="4960138"/>
            <a:ext cx="2590795" cy="1463040"/>
          </a:xfrm>
        </p:spPr>
        <p:txBody>
          <a:bodyPr anchor="ctr">
            <a:noAutofit/>
          </a:bodyPr>
          <a:lstStyle>
            <a:lvl1pPr algn="r">
              <a:defRPr sz="4400" spc="200" baseline="0"/>
            </a:lvl1pPr>
          </a:lstStyle>
          <a:p>
            <a:r>
              <a:rPr lang="pl-PL" dirty="0"/>
              <a:t>Kliknij, aby edytować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1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l-PL"/>
              <a:t>Kliknij ikonę, aby dodać obraz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32320" y="4686300"/>
            <a:ext cx="9054904" cy="1736878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 dirty="0"/>
              <a:t>Kliknij, aby edytować style wzorca tekstu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024130" y="6470704"/>
            <a:ext cx="1671446" cy="274320"/>
          </a:xfrm>
        </p:spPr>
        <p:txBody>
          <a:bodyPr/>
          <a:lstStyle/>
          <a:p>
            <a:fld id="{3561385C-BE0A-4356-A466-F9F777B3E7D4}" type="datetime1">
              <a:rPr lang="pl-PL" smtClean="0"/>
              <a:t>23.06.2025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773019" y="6470704"/>
            <a:ext cx="8406397" cy="274319"/>
          </a:xfrm>
        </p:spPr>
        <p:txBody>
          <a:bodyPr/>
          <a:lstStyle/>
          <a:p>
            <a:endParaRPr lang="pl-PL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1281144" y="6435932"/>
            <a:ext cx="806080" cy="309091"/>
          </a:xfrm>
        </p:spPr>
        <p:txBody>
          <a:bodyPr/>
          <a:lstStyle/>
          <a:p>
            <a:fld id="{56AC4737-DD99-42E8-BEF3-5AED0D06BFFD}" type="slidenum">
              <a:rPr lang="pl-PL" smtClean="0"/>
              <a:t>‹#›</a:t>
            </a:fld>
            <a:endParaRPr lang="pl-PL" dirty="0"/>
          </a:p>
        </p:txBody>
      </p:sp>
      <p:cxnSp>
        <p:nvCxnSpPr>
          <p:cNvPr id="8" name="Straight Connector 7"/>
          <p:cNvCxnSpPr>
            <a:cxnSpLocks/>
          </p:cNvCxnSpPr>
          <p:nvPr userDrawn="1"/>
        </p:nvCxnSpPr>
        <p:spPr>
          <a:xfrm flipV="1">
            <a:off x="2863947" y="4960138"/>
            <a:ext cx="0" cy="1224000"/>
          </a:xfrm>
          <a:prstGeom prst="line">
            <a:avLst/>
          </a:prstGeom>
          <a:ln w="50800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156345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3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9" y="6470704"/>
            <a:ext cx="2154143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EABBEE5D-BABA-449E-AE5C-B36EA90B766E}" type="datetime1">
              <a:rPr lang="pl-PL" smtClean="0"/>
              <a:t>23.06.2025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9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56AC4737-DD99-42E8-BEF3-5AED0D06BFFD}" type="slidenum">
              <a:rPr lang="pl-PL" smtClean="0"/>
              <a:t>‹#›</a:t>
            </a:fld>
            <a:endParaRPr lang="pl-PL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267170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0" r:id="rId1"/>
    <p:sldLayoutId id="2147483721" r:id="rId2"/>
    <p:sldLayoutId id="2147483722" r:id="rId3"/>
    <p:sldLayoutId id="2147483723" r:id="rId4"/>
    <p:sldLayoutId id="2147483724" r:id="rId5"/>
    <p:sldLayoutId id="2147483725" r:id="rId6"/>
    <p:sldLayoutId id="2147483726" r:id="rId7"/>
    <p:sldLayoutId id="2147483727" r:id="rId8"/>
    <p:sldLayoutId id="2147483728" r:id="rId9"/>
    <p:sldLayoutId id="2147483729" r:id="rId10"/>
    <p:sldLayoutId id="2147483730" r:id="rId11"/>
    <p:sldLayoutId id="2147483731" r:id="rId12"/>
  </p:sldLayoutIdLst>
  <p:hf hdr="0" ftr="0"/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50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752BB109-25CB-4626-B4EB-8D81591D7E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4780" y="4960138"/>
            <a:ext cx="2590795" cy="1463040"/>
          </a:xfrm>
        </p:spPr>
        <p:txBody>
          <a:bodyPr>
            <a:normAutofit/>
          </a:bodyPr>
          <a:lstStyle/>
          <a:p>
            <a:r>
              <a:rPr lang="pl-PL"/>
              <a:t>Co zbierają pszczoły?</a:t>
            </a:r>
            <a:endParaRPr lang="pl-PL" dirty="0"/>
          </a:p>
        </p:txBody>
      </p:sp>
      <p:sp>
        <p:nvSpPr>
          <p:cNvPr id="10" name="Symbol zastępczy obrazu 9">
            <a:extLst>
              <a:ext uri="{FF2B5EF4-FFF2-40B4-BE49-F238E27FC236}">
                <a16:creationId xmlns:a16="http://schemas.microsoft.com/office/drawing/2014/main" id="{AA39C87C-724D-4635-BE33-3B884940F967}"/>
              </a:ext>
            </a:extLst>
          </p:cNvPr>
          <p:cNvSpPr>
            <a:spLocks noGrp="1"/>
          </p:cNvSpPr>
          <p:nvPr>
            <p:ph type="pic" idx="1"/>
          </p:nvPr>
        </p:nvSpPr>
        <p:spPr/>
      </p: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id="{F33F9996-3239-471F-B2ED-959D39C7EAC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3032320" y="4686300"/>
            <a:ext cx="9054904" cy="1736878"/>
          </a:xfrm>
        </p:spPr>
        <p:txBody>
          <a:bodyPr>
            <a:normAutofit lnSpcReduction="10000"/>
          </a:bodyPr>
          <a:lstStyle/>
          <a:p>
            <a:pPr lvl="0"/>
            <a:endParaRPr lang="pl-PL" dirty="0"/>
          </a:p>
          <a:p>
            <a:pPr lvl="0"/>
            <a:r>
              <a:rPr lang="pl-PL" dirty="0"/>
              <a:t>Nektar i pyłek;</a:t>
            </a:r>
          </a:p>
          <a:p>
            <a:pPr lvl="0"/>
            <a:r>
              <a:rPr lang="pl-PL" dirty="0"/>
              <a:t>Spadź; </a:t>
            </a:r>
          </a:p>
          <a:p>
            <a:pPr lvl="0"/>
            <a:r>
              <a:rPr lang="pl-PL" dirty="0"/>
              <a:t>Substancje żywiczne.</a:t>
            </a:r>
          </a:p>
          <a:p>
            <a:endParaRPr lang="pl-PL" dirty="0"/>
          </a:p>
        </p:txBody>
      </p:sp>
      <p:sp>
        <p:nvSpPr>
          <p:cNvPr id="34" name="Symbol zastępczy daty 33">
            <a:extLst>
              <a:ext uri="{FF2B5EF4-FFF2-40B4-BE49-F238E27FC236}">
                <a16:creationId xmlns:a16="http://schemas.microsoft.com/office/drawing/2014/main" id="{CB6522E5-07A2-4933-BD2E-70FDF1366E3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24130" y="6470704"/>
            <a:ext cx="1671446" cy="274320"/>
          </a:xfrm>
        </p:spPr>
        <p:txBody>
          <a:bodyPr/>
          <a:lstStyle/>
          <a:p>
            <a:fld id="{CCC12C5A-E10F-4F2F-90BE-A98BEEBD03D5}" type="datetime1">
              <a:rPr lang="pl-PL" smtClean="0"/>
              <a:pPr/>
              <a:t>23.06.2025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74CD4D8A-6B94-4345-8BE9-A1BF25A4B5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773019" y="6470704"/>
            <a:ext cx="8406397" cy="274319"/>
          </a:xfrm>
        </p:spPr>
        <p:txBody>
          <a:bodyPr/>
          <a:lstStyle/>
          <a:p>
            <a:r>
              <a:rPr lang="pl-PL" dirty="0"/>
              <a:t>https://pasieka24.pl/index.php/pl-pl/biblioteczka-pszczelarza-z-pasja-ksiazki-pasieki/200-k182-rosliny-pozytkowe/2389-52-tytulem-wstepu-o-nektarze-i-pylku-slow-kilka, data dostępu: 24.12.2024</a:t>
            </a:r>
          </a:p>
        </p:txBody>
      </p:sp>
      <p:sp>
        <p:nvSpPr>
          <p:cNvPr id="35" name="Symbol zastępczy numeru slajdu 34">
            <a:extLst>
              <a:ext uri="{FF2B5EF4-FFF2-40B4-BE49-F238E27FC236}">
                <a16:creationId xmlns:a16="http://schemas.microsoft.com/office/drawing/2014/main" id="{C09EA5E7-62FF-456F-9C60-64ACFDEE89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281144" y="6435932"/>
            <a:ext cx="806080" cy="309091"/>
          </a:xfrm>
        </p:spPr>
        <p:txBody>
          <a:bodyPr/>
          <a:lstStyle/>
          <a:p>
            <a:fld id="{56AC4737-DD99-42E8-BEF3-5AED0D06BFFD}" type="slidenum">
              <a:rPr lang="pl-PL" smtClean="0"/>
              <a:pPr/>
              <a:t>1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601679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BBBA8D1F-DE17-497C-A850-5F74A2D8F3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4780" y="4960138"/>
            <a:ext cx="2590795" cy="1463040"/>
          </a:xfrm>
        </p:spPr>
        <p:txBody>
          <a:bodyPr/>
          <a:lstStyle/>
          <a:p>
            <a:r>
              <a:rPr lang="pl-PL" dirty="0"/>
              <a:t>Nektar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CF638FA1-3464-4112-AC19-F6B54C4DD51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3032320" y="4686300"/>
            <a:ext cx="9054904" cy="1736878"/>
          </a:xfrm>
        </p:spPr>
        <p:txBody>
          <a:bodyPr>
            <a:normAutofit/>
          </a:bodyPr>
          <a:lstStyle/>
          <a:p>
            <a:pPr lvl="0"/>
            <a:r>
              <a:rPr lang="pl-PL" dirty="0"/>
              <a:t>To słodki i aromatyczny płyn, który wydzielają rośliny.</a:t>
            </a:r>
          </a:p>
          <a:p>
            <a:pPr lvl="0"/>
            <a:r>
              <a:rPr lang="pl-PL" dirty="0"/>
              <a:t>Pszczoły zasysają go trąbką do wola. </a:t>
            </a:r>
          </a:p>
          <a:p>
            <a:pPr lvl="0"/>
            <a:r>
              <a:rPr lang="pl-PL" dirty="0"/>
              <a:t>Dostarcza im węglowodanów.</a:t>
            </a:r>
          </a:p>
        </p:txBody>
      </p:sp>
      <p:sp>
        <p:nvSpPr>
          <p:cNvPr id="6" name="Symbol zastępczy obrazu 5">
            <a:extLst>
              <a:ext uri="{FF2B5EF4-FFF2-40B4-BE49-F238E27FC236}">
                <a16:creationId xmlns:a16="http://schemas.microsoft.com/office/drawing/2014/main" id="{52611739-5020-4792-B201-313084E5A0B5}"/>
              </a:ext>
            </a:extLst>
          </p:cNvPr>
          <p:cNvSpPr>
            <a:spLocks noGrp="1"/>
          </p:cNvSpPr>
          <p:nvPr>
            <p:ph type="pic" idx="1"/>
          </p:nvPr>
        </p:nvSpPr>
        <p:spPr/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2F2BE261-57A5-4D38-823D-95FBC564D0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629CE5-DA1F-4D1E-841E-46E6CDD6121D}" type="datetime1">
              <a:rPr lang="pl-PL" smtClean="0"/>
              <a:t>23.06.2025</a:t>
            </a:fld>
            <a:endParaRPr lang="pl-PL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BCB9C19D-9B32-4B19-B74A-EFB2C9E76F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AC4737-DD99-42E8-BEF3-5AED0D06BFFD}" type="slidenum">
              <a:rPr lang="pl-PL" smtClean="0"/>
              <a:t>2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106585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DF250C3C-8DE3-42E0-AFCB-56CDFEC11B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4780" y="4960138"/>
            <a:ext cx="2590795" cy="1463040"/>
          </a:xfrm>
        </p:spPr>
        <p:txBody>
          <a:bodyPr/>
          <a:lstStyle/>
          <a:p>
            <a:r>
              <a:rPr lang="pl-PL" dirty="0"/>
              <a:t>Pyłek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4E6C95BF-8397-4F51-A368-AFFCD2579BC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3032320" y="4686300"/>
            <a:ext cx="9054904" cy="1736878"/>
          </a:xfrm>
        </p:spPr>
        <p:txBody>
          <a:bodyPr/>
          <a:lstStyle/>
          <a:p>
            <a:pPr lvl="0"/>
            <a:r>
              <a:rPr lang="pl-PL" dirty="0"/>
              <a:t>Z ziaren pyłku i miodu pszczoły robią kulki.</a:t>
            </a:r>
          </a:p>
          <a:p>
            <a:pPr lvl="0"/>
            <a:r>
              <a:rPr lang="pl-PL" dirty="0"/>
              <a:t>Przenoszą je w koszyczkach na odnóżach.</a:t>
            </a:r>
          </a:p>
          <a:p>
            <a:pPr>
              <a:lnSpc>
                <a:spcPct val="107000"/>
              </a:lnSpc>
              <a:spcBef>
                <a:spcPts val="200"/>
              </a:spcBef>
            </a:pPr>
            <a:r>
              <a:rPr lang="pl-PL" dirty="0"/>
              <a:t>Jest dla nich pokarmem białkowym.</a:t>
            </a:r>
          </a:p>
        </p:txBody>
      </p:sp>
      <p:sp>
        <p:nvSpPr>
          <p:cNvPr id="6" name="Symbol zastępczy obrazu 5">
            <a:extLst>
              <a:ext uri="{FF2B5EF4-FFF2-40B4-BE49-F238E27FC236}">
                <a16:creationId xmlns:a16="http://schemas.microsoft.com/office/drawing/2014/main" id="{9E0EB6D7-F4FD-431A-B64C-6DD1ABBFD91E}"/>
              </a:ext>
            </a:extLst>
          </p:cNvPr>
          <p:cNvSpPr>
            <a:spLocks noGrp="1"/>
          </p:cNvSpPr>
          <p:nvPr>
            <p:ph type="pic" idx="1"/>
          </p:nvPr>
        </p:nvSpPr>
        <p:spPr/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696DB33B-28D7-4F7E-960F-3B1B6A3589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2E88B9-D248-4A39-8127-F13C08810252}" type="datetime1">
              <a:rPr lang="pl-PL" smtClean="0"/>
              <a:t>23.06.2025</a:t>
            </a:fld>
            <a:endParaRPr lang="pl-PL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A0AA2A39-38ED-42C1-9097-358D7478DA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AC4737-DD99-42E8-BEF3-5AED0D06BFFD}" type="slidenum">
              <a:rPr lang="pl-PL" smtClean="0"/>
              <a:t>3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6536093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F1CD4CC-118A-4933-9031-558673799E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4780" y="4960138"/>
            <a:ext cx="2590795" cy="1463040"/>
          </a:xfrm>
        </p:spPr>
        <p:txBody>
          <a:bodyPr/>
          <a:lstStyle/>
          <a:p>
            <a:r>
              <a:rPr lang="pl-PL" dirty="0"/>
              <a:t>Spadź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10F55D8D-9FB0-405F-8F22-514D77CCE97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3032320" y="4686300"/>
            <a:ext cx="9054904" cy="1736878"/>
          </a:xfrm>
        </p:spPr>
        <p:txBody>
          <a:bodyPr>
            <a:normAutofit/>
          </a:bodyPr>
          <a:lstStyle/>
          <a:p>
            <a:pPr lvl="0"/>
            <a:r>
              <a:rPr lang="pl-PL" dirty="0"/>
              <a:t>Słodka wydzielina czerwców, mszyc, czy miodówek.</a:t>
            </a:r>
          </a:p>
          <a:p>
            <a:pPr lvl="0"/>
            <a:r>
              <a:rPr lang="pl-PL" dirty="0"/>
              <a:t>Jej źródłem są soki roślin, np. świerka, klonu, lipy.</a:t>
            </a:r>
          </a:p>
          <a:p>
            <a:pPr lvl="0"/>
            <a:r>
              <a:rPr lang="pl-PL" dirty="0"/>
              <a:t>Zaopatruje  pszczoły w węglowodany.</a:t>
            </a:r>
          </a:p>
        </p:txBody>
      </p:sp>
      <p:sp>
        <p:nvSpPr>
          <p:cNvPr id="8" name="Symbol zastępczy obrazu 7">
            <a:extLst>
              <a:ext uri="{FF2B5EF4-FFF2-40B4-BE49-F238E27FC236}">
                <a16:creationId xmlns:a16="http://schemas.microsoft.com/office/drawing/2014/main" id="{097B1CB4-200F-4B08-987B-B859C9456C16}"/>
              </a:ext>
            </a:extLst>
          </p:cNvPr>
          <p:cNvSpPr>
            <a:spLocks noGrp="1"/>
          </p:cNvSpPr>
          <p:nvPr>
            <p:ph type="pic" idx="1"/>
          </p:nvPr>
        </p:nvSpPr>
        <p:spPr/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DCE4132A-A0AD-46FE-A87F-A14381771C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C8D7BE-E379-44D1-A5A1-03C8CB628860}" type="datetime1">
              <a:rPr lang="pl-PL" smtClean="0"/>
              <a:t>23.06.2025</a:t>
            </a:fld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CDD6902B-B447-4B03-B0BE-D719A1BB1B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AC4737-DD99-42E8-BEF3-5AED0D06BFFD}" type="slidenum">
              <a:rPr lang="pl-PL" smtClean="0"/>
              <a:t>4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504683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3BBEE45C-C08F-4A02-AFF4-2E9DE1FFFC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4780" y="4960138"/>
            <a:ext cx="2590795" cy="1463040"/>
          </a:xfrm>
        </p:spPr>
        <p:txBody>
          <a:bodyPr>
            <a:normAutofit/>
          </a:bodyPr>
          <a:lstStyle/>
          <a:p>
            <a:r>
              <a:rPr lang="pl-PL" dirty="0"/>
              <a:t>Substancje żywiczne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C1347931-B4F7-4816-931B-D46AC912563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3032320" y="4686300"/>
            <a:ext cx="9054904" cy="1736878"/>
          </a:xfrm>
        </p:spPr>
        <p:txBody>
          <a:bodyPr>
            <a:normAutofit/>
          </a:bodyPr>
          <a:lstStyle/>
          <a:p>
            <a:pPr lvl="0"/>
            <a:r>
              <a:rPr lang="pl-PL" dirty="0"/>
              <a:t>Pochodzą z pączków drzew, np. kasztanowca, topoli.</a:t>
            </a:r>
          </a:p>
          <a:p>
            <a:pPr lvl="0"/>
            <a:r>
              <a:rPr lang="pl-PL" dirty="0"/>
              <a:t>Owady wyrabiają z nich propolis (kit pszczeli).</a:t>
            </a:r>
          </a:p>
        </p:txBody>
      </p:sp>
      <p:sp>
        <p:nvSpPr>
          <p:cNvPr id="9" name="Symbol zastępczy obrazu 8">
            <a:extLst>
              <a:ext uri="{FF2B5EF4-FFF2-40B4-BE49-F238E27FC236}">
                <a16:creationId xmlns:a16="http://schemas.microsoft.com/office/drawing/2014/main" id="{35A383BC-0B24-4756-8D0D-3837FB156116}"/>
              </a:ext>
            </a:extLst>
          </p:cNvPr>
          <p:cNvSpPr>
            <a:spLocks noGrp="1"/>
          </p:cNvSpPr>
          <p:nvPr>
            <p:ph type="pic" idx="1"/>
          </p:nvPr>
        </p:nvSpPr>
        <p:spPr/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6A0140CB-F25C-4480-A339-7E9413FC52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A8AC8-87B8-469A-8215-A83154F3D6BD}" type="datetime1">
              <a:rPr lang="pl-PL" smtClean="0"/>
              <a:t>23.06.2025</a:t>
            </a:fld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1EEC2CD9-2203-40BF-BDA9-BE5CA5893B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AC4737-DD99-42E8-BEF3-5AED0D06BFFD}" type="slidenum">
              <a:rPr lang="pl-PL" smtClean="0"/>
              <a:t>5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30484125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ntegralny">
  <a:themeElements>
    <a:clrScheme name="Papier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Integralny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Integralny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682D6EBE-8D36-4FF2-9DB3-F3D8D7B6715D}"/>
    </a:ext>
  </a:extLst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222</TotalTime>
  <Words>141</Words>
  <Application>Microsoft Office PowerPoint</Application>
  <PresentationFormat>Panoramiczny</PresentationFormat>
  <Paragraphs>31</Paragraphs>
  <Slides>5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5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5</vt:i4>
      </vt:variant>
    </vt:vector>
  </HeadingPairs>
  <TitlesOfParts>
    <vt:vector size="11" baseType="lpstr">
      <vt:lpstr>Arial</vt:lpstr>
      <vt:lpstr>Calibri</vt:lpstr>
      <vt:lpstr>Tw Cen MT</vt:lpstr>
      <vt:lpstr>Tw Cen MT Condensed</vt:lpstr>
      <vt:lpstr>Wingdings 3</vt:lpstr>
      <vt:lpstr>Integralny</vt:lpstr>
      <vt:lpstr>Co zbierają pszczoły?</vt:lpstr>
      <vt:lpstr>Nektar</vt:lpstr>
      <vt:lpstr>Pyłek</vt:lpstr>
      <vt:lpstr>Spadź</vt:lpstr>
      <vt:lpstr>Substancje żywiczne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Uzytkownik</dc:creator>
  <cp:lastModifiedBy>Uzytkownik</cp:lastModifiedBy>
  <cp:revision>46</cp:revision>
  <dcterms:created xsi:type="dcterms:W3CDTF">2025-02-02T15:35:46Z</dcterms:created>
  <dcterms:modified xsi:type="dcterms:W3CDTF">2025-06-23T13:57:58Z</dcterms:modified>
</cp:coreProperties>
</file>