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9" r:id="rId1"/>
  </p:sldMasterIdLst>
  <p:notesMasterIdLst>
    <p:notesMasterId r:id="rId7"/>
  </p:notesMasterIdLst>
  <p:sldIdLst>
    <p:sldId id="262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176" autoAdjust="0"/>
    <p:restoredTop sz="93792" autoAdjust="0"/>
  </p:normalViewPr>
  <p:slideViewPr>
    <p:cSldViewPr snapToGrid="0">
      <p:cViewPr varScale="1">
        <p:scale>
          <a:sx n="63" d="100"/>
          <a:sy n="63" d="100"/>
        </p:scale>
        <p:origin x="344" y="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2D68AC-A4B0-4A65-A0C3-90938E6ADFA2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914B4B-4238-46E8-831C-35392DBC794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606768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6949B658-830C-43AD-807C-A5E6D7AB4F80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054967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23AA8-1077-47CB-A7A1-157689DBDE00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785072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52D5F-9182-48EB-924E-89442048919E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590295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ytuł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0DA96CB-3046-45C2-8775-EC156FDCAC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EB876E3-BCD6-4FCE-A020-B65D1FF5B23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38CA48D-BCDA-4191-8F8F-AD69A21643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CECBD-CF2D-43B3-98B3-5BEEC3AC4D3B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4E91700-7A3E-47A0-B3EA-5C0E56CBAF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7F2A45F-8BD8-401C-A2D7-F64E98803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/>
          <a:lstStyle/>
          <a:p>
            <a:fld id="{AE71B2D6-C7D3-46BB-B86A-7CB0EEA23AC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05720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3600"/>
            </a:lvl1pPr>
            <a:lvl2pPr>
              <a:defRPr sz="3600"/>
            </a:lvl2pPr>
            <a:lvl3pPr>
              <a:defRPr sz="3600"/>
            </a:lvl3pPr>
            <a:lvl4pPr>
              <a:defRPr sz="3600"/>
            </a:lvl4pPr>
            <a:lvl5pPr>
              <a:defRPr sz="3600"/>
            </a:lvl5pPr>
          </a:lstStyle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559A4-6950-42AA-BAA2-138DD3434EDE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106567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1C04EB-DDBF-4F36-AB57-4E1830BE1FD1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104106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0F65E-0573-47D0-A4A5-0F1E9706EE5F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4384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pl-PL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D0395-EA22-49E4-8952-3B8D6EEC86C3}" type="datetime1">
              <a:rPr lang="pl-PL" smtClean="0"/>
              <a:t>23.06.2025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65758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8BE22E-613E-4499-B285-FA7FD9ABCB41}" type="datetime1">
              <a:rPr lang="pl-PL" smtClean="0"/>
              <a:t>23.06.2025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786009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A123BE-6E7B-4606-A97D-D56DAB691AC6}" type="datetime1">
              <a:rPr lang="pl-PL" smtClean="0"/>
              <a:t>23.06.2025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16919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982EE-3382-43F7-8D7E-598D66F1D6E2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5748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rostokąt 8">
            <a:extLst>
              <a:ext uri="{FF2B5EF4-FFF2-40B4-BE49-F238E27FC236}">
                <a16:creationId xmlns:a16="http://schemas.microsoft.com/office/drawing/2014/main" id="{D978D18E-966E-4451-AD24-253FFDD1DDE7}"/>
              </a:ext>
            </a:extLst>
          </p:cNvPr>
          <p:cNvSpPr/>
          <p:nvPr userDrawn="1"/>
        </p:nvSpPr>
        <p:spPr>
          <a:xfrm>
            <a:off x="0" y="4584753"/>
            <a:ext cx="12188952" cy="228600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 anchor="ctr">
            <a:noAutofit/>
          </a:bodyPr>
          <a:lstStyle>
            <a:lvl1pPr algn="r">
              <a:defRPr sz="4400" spc="200" baseline="0"/>
            </a:lvl1pPr>
          </a:lstStyle>
          <a:p>
            <a:r>
              <a:rPr lang="pl-PL" dirty="0"/>
              <a:t>Kliknij, aby edytować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 typeface="Arial" panose="020B0604020202020204" pitchFamily="34" charset="0"/>
              <a:buNone/>
              <a:defRPr sz="2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024130" y="6470704"/>
            <a:ext cx="1671446" cy="274320"/>
          </a:xfrm>
        </p:spPr>
        <p:txBody>
          <a:bodyPr/>
          <a:lstStyle/>
          <a:p>
            <a:fld id="{3561385C-BE0A-4356-A466-F9F777B3E7D4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773019" y="6470704"/>
            <a:ext cx="8406397" cy="274319"/>
          </a:xfrm>
        </p:spPr>
        <p:txBody>
          <a:bodyPr/>
          <a:lstStyle/>
          <a:p>
            <a:endParaRPr lang="pl-PL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1281144" y="6435932"/>
            <a:ext cx="806080" cy="309091"/>
          </a:xfrm>
        </p:spPr>
        <p:txBody>
          <a:bodyPr/>
          <a:lstStyle/>
          <a:p>
            <a:fld id="{56AC4737-DD99-42E8-BEF3-5AED0D06BFFD}" type="slidenum">
              <a:rPr lang="pl-PL" smtClean="0"/>
              <a:t>‹#›</a:t>
            </a:fld>
            <a:endParaRPr lang="pl-PL" dirty="0"/>
          </a:p>
        </p:txBody>
      </p:sp>
      <p:cxnSp>
        <p:nvCxnSpPr>
          <p:cNvPr id="8" name="Straight Connector 7"/>
          <p:cNvCxnSpPr>
            <a:cxnSpLocks/>
          </p:cNvCxnSpPr>
          <p:nvPr userDrawn="1"/>
        </p:nvCxnSpPr>
        <p:spPr>
          <a:xfrm flipV="1">
            <a:off x="2863947" y="4960138"/>
            <a:ext cx="0" cy="1224000"/>
          </a:xfrm>
          <a:prstGeom prst="line">
            <a:avLst/>
          </a:prstGeom>
          <a:ln w="5080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56345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EABBEE5D-BABA-449E-AE5C-B36EA90B766E}" type="datetime1">
              <a:rPr lang="pl-PL" smtClean="0"/>
              <a:t>23.06.2025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56AC4737-DD99-42E8-BEF3-5AED0D06BFFD}" type="slidenum">
              <a:rPr lang="pl-PL" smtClean="0"/>
              <a:t>‹#›</a:t>
            </a:fld>
            <a:endParaRPr lang="pl-PL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67170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21" r:id="rId2"/>
    <p:sldLayoutId id="214748372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29" r:id="rId10"/>
    <p:sldLayoutId id="2147483730" r:id="rId11"/>
    <p:sldLayoutId id="2147483731" r:id="rId12"/>
  </p:sldLayoutIdLst>
  <p:hf hdr="0" ftr="0"/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52BB109-25CB-4626-B4EB-8D81591D7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>
            <a:normAutofit/>
          </a:bodyPr>
          <a:lstStyle/>
          <a:p>
            <a:r>
              <a:rPr lang="pl-PL"/>
              <a:t>Co zbierają pszczoły?</a:t>
            </a:r>
            <a:endParaRPr lang="pl-PL" dirty="0"/>
          </a:p>
        </p:txBody>
      </p:sp>
      <p:sp>
        <p:nvSpPr>
          <p:cNvPr id="10" name="Symbol zastępczy obrazu 9">
            <a:extLst>
              <a:ext uri="{FF2B5EF4-FFF2-40B4-BE49-F238E27FC236}">
                <a16:creationId xmlns:a16="http://schemas.microsoft.com/office/drawing/2014/main" id="{AA39C87C-724D-4635-BE33-3B884940F967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F33F9996-3239-471F-B2ED-959D39C7EAC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 lnSpcReduction="10000"/>
          </a:bodyPr>
          <a:lstStyle/>
          <a:p>
            <a:pPr lvl="0"/>
            <a:endParaRPr lang="pl-PL" dirty="0"/>
          </a:p>
          <a:p>
            <a:pPr lvl="0"/>
            <a:r>
              <a:rPr lang="pl-PL" dirty="0"/>
              <a:t>Nektar i pyłek;</a:t>
            </a:r>
          </a:p>
          <a:p>
            <a:pPr lvl="0"/>
            <a:r>
              <a:rPr lang="pl-PL" dirty="0"/>
              <a:t>Spadź; </a:t>
            </a:r>
          </a:p>
          <a:p>
            <a:pPr lvl="0"/>
            <a:r>
              <a:rPr lang="pl-PL" dirty="0"/>
              <a:t>Substancje żywiczne.</a:t>
            </a:r>
          </a:p>
          <a:p>
            <a:endParaRPr lang="pl-PL" dirty="0"/>
          </a:p>
        </p:txBody>
      </p:sp>
      <p:sp>
        <p:nvSpPr>
          <p:cNvPr id="34" name="Symbol zastępczy daty 33">
            <a:extLst>
              <a:ext uri="{FF2B5EF4-FFF2-40B4-BE49-F238E27FC236}">
                <a16:creationId xmlns:a16="http://schemas.microsoft.com/office/drawing/2014/main" id="{CB6522E5-07A2-4933-BD2E-70FDF1366E3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024130" y="6470704"/>
            <a:ext cx="1671446" cy="274320"/>
          </a:xfrm>
        </p:spPr>
        <p:txBody>
          <a:bodyPr/>
          <a:lstStyle/>
          <a:p>
            <a:fld id="{CCC12C5A-E10F-4F2F-90BE-A98BEEBD03D5}" type="datetime1">
              <a:rPr lang="pl-PL" smtClean="0"/>
              <a:pPr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4CD4D8A-6B94-4345-8BE9-A1BF25A4B5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773019" y="6470704"/>
            <a:ext cx="8406397" cy="274319"/>
          </a:xfrm>
        </p:spPr>
        <p:txBody>
          <a:bodyPr/>
          <a:lstStyle/>
          <a:p>
            <a:r>
              <a:rPr lang="pl-PL" dirty="0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35" name="Symbol zastępczy numeru slajdu 34">
            <a:extLst>
              <a:ext uri="{FF2B5EF4-FFF2-40B4-BE49-F238E27FC236}">
                <a16:creationId xmlns:a16="http://schemas.microsoft.com/office/drawing/2014/main" id="{C09EA5E7-62FF-456F-9C60-64ACFDEE89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1281144" y="6435932"/>
            <a:ext cx="806080" cy="309091"/>
          </a:xfrm>
        </p:spPr>
        <p:txBody>
          <a:bodyPr/>
          <a:lstStyle/>
          <a:p>
            <a:fld id="{56AC4737-DD99-42E8-BEF3-5AED0D06BFFD}" type="slidenum">
              <a:rPr lang="pl-PL" smtClean="0"/>
              <a:pPr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60167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BBA8D1F-DE17-497C-A850-5F74A2D8F3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Nektar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F638FA1-3464-4112-AC19-F6B54C4DD5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To słodki i aromatyczny płyn, który wydzielają rośliny.</a:t>
            </a:r>
          </a:p>
          <a:p>
            <a:pPr lvl="0"/>
            <a:r>
              <a:rPr lang="pl-PL" dirty="0"/>
              <a:t>Pszczoły zasysają go trąbką do wola. </a:t>
            </a:r>
          </a:p>
          <a:p>
            <a:pPr lvl="0"/>
            <a:r>
              <a:rPr lang="pl-PL" dirty="0"/>
              <a:t>Dostarcza im węglowodanów.</a:t>
            </a:r>
          </a:p>
        </p:txBody>
      </p:sp>
      <p:sp>
        <p:nvSpPr>
          <p:cNvPr id="6" name="Symbol zastępczy obrazu 5">
            <a:extLst>
              <a:ext uri="{FF2B5EF4-FFF2-40B4-BE49-F238E27FC236}">
                <a16:creationId xmlns:a16="http://schemas.microsoft.com/office/drawing/2014/main" id="{52611739-5020-4792-B201-313084E5A0B5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F2BE261-57A5-4D38-823D-95FBC564D0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29CE5-DA1F-4D1E-841E-46E6CDD6121D}" type="datetime1">
              <a:rPr lang="pl-PL" smtClean="0"/>
              <a:t>23.06.2025</a:t>
            </a:fld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CB9C19D-9B32-4B19-B74A-EFB2C9E76F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2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06585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F250C3C-8DE3-42E0-AFCB-56CDFEC11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Pyłek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4E6C95BF-8397-4F51-A368-AFFCD2579BC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/>
          <a:lstStyle/>
          <a:p>
            <a:pPr lvl="0"/>
            <a:r>
              <a:rPr lang="pl-PL" dirty="0"/>
              <a:t>Z ziaren pyłku i miodu pszczoły robią kulki.</a:t>
            </a:r>
          </a:p>
          <a:p>
            <a:pPr lvl="0"/>
            <a:r>
              <a:rPr lang="pl-PL" dirty="0"/>
              <a:t>Przenoszą je w koszyczkach na odnóżach.</a:t>
            </a:r>
          </a:p>
          <a:p>
            <a:pPr>
              <a:lnSpc>
                <a:spcPct val="107000"/>
              </a:lnSpc>
              <a:spcBef>
                <a:spcPts val="200"/>
              </a:spcBef>
            </a:pPr>
            <a:r>
              <a:rPr lang="pl-PL" dirty="0"/>
              <a:t>Jest dla nich pokarmem białkowym.</a:t>
            </a:r>
          </a:p>
        </p:txBody>
      </p:sp>
      <p:sp>
        <p:nvSpPr>
          <p:cNvPr id="6" name="Symbol zastępczy obrazu 5">
            <a:extLst>
              <a:ext uri="{FF2B5EF4-FFF2-40B4-BE49-F238E27FC236}">
                <a16:creationId xmlns:a16="http://schemas.microsoft.com/office/drawing/2014/main" id="{9E0EB6D7-F4FD-431A-B64C-6DD1ABBFD91E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96DB33B-28D7-4F7E-960F-3B1B6A3589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E88B9-D248-4A39-8127-F13C08810252}" type="datetime1">
              <a:rPr lang="pl-PL" smtClean="0"/>
              <a:t>23.06.2025</a:t>
            </a:fld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A0AA2A39-38ED-42C1-9097-358D7478DA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3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536093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F1CD4CC-118A-4933-9031-558673799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/>
          <a:lstStyle/>
          <a:p>
            <a:r>
              <a:rPr lang="pl-PL" dirty="0"/>
              <a:t>Spadź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0F55D8D-9FB0-405F-8F22-514D77CCE97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Słodka wydzielina czerwców, mszyc, czy miodówek.</a:t>
            </a:r>
          </a:p>
          <a:p>
            <a:pPr lvl="0"/>
            <a:r>
              <a:rPr lang="pl-PL" dirty="0"/>
              <a:t>Jej źródłem są soki roślin, np. świerka, klonu, lipy.</a:t>
            </a:r>
          </a:p>
          <a:p>
            <a:pPr lvl="0"/>
            <a:r>
              <a:rPr lang="pl-PL" dirty="0"/>
              <a:t>Zaopatruje  pszczoły w węglowodany.</a:t>
            </a:r>
          </a:p>
        </p:txBody>
      </p:sp>
      <p:sp>
        <p:nvSpPr>
          <p:cNvPr id="8" name="Symbol zastępczy obrazu 7">
            <a:extLst>
              <a:ext uri="{FF2B5EF4-FFF2-40B4-BE49-F238E27FC236}">
                <a16:creationId xmlns:a16="http://schemas.microsoft.com/office/drawing/2014/main" id="{097B1CB4-200F-4B08-987B-B859C9456C16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E4132A-A0AD-46FE-A87F-A14381771C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C8D7BE-E379-44D1-A5A1-03C8CB628860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DD6902B-B447-4B03-B0BE-D719A1BB1B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0468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BBEE45C-C08F-4A02-AFF4-2E9DE1FFF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780" y="4960138"/>
            <a:ext cx="2590795" cy="1463040"/>
          </a:xfrm>
        </p:spPr>
        <p:txBody>
          <a:bodyPr>
            <a:normAutofit/>
          </a:bodyPr>
          <a:lstStyle/>
          <a:p>
            <a:r>
              <a:rPr lang="pl-PL" dirty="0"/>
              <a:t>Substancje żywiczne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1347931-B4F7-4816-931B-D46AC91256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032320" y="4686300"/>
            <a:ext cx="9054904" cy="1736878"/>
          </a:xfrm>
        </p:spPr>
        <p:txBody>
          <a:bodyPr>
            <a:normAutofit/>
          </a:bodyPr>
          <a:lstStyle/>
          <a:p>
            <a:pPr lvl="0"/>
            <a:r>
              <a:rPr lang="pl-PL" dirty="0"/>
              <a:t>Pochodzą z pączków drzew, np. kasztanowca, topoli.</a:t>
            </a:r>
          </a:p>
          <a:p>
            <a:pPr lvl="0"/>
            <a:r>
              <a:rPr lang="pl-PL" dirty="0"/>
              <a:t>Owady wyrabiają z nich propolis (kit pszczeli).</a:t>
            </a:r>
          </a:p>
        </p:txBody>
      </p:sp>
      <p:sp>
        <p:nvSpPr>
          <p:cNvPr id="9" name="Symbol zastępczy obrazu 8">
            <a:extLst>
              <a:ext uri="{FF2B5EF4-FFF2-40B4-BE49-F238E27FC236}">
                <a16:creationId xmlns:a16="http://schemas.microsoft.com/office/drawing/2014/main" id="{35A383BC-0B24-4756-8D0D-3837FB156116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A0140CB-F25C-4480-A339-7E9413FC52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A8AC8-87B8-469A-8215-A83154F3D6BD}" type="datetime1">
              <a:rPr lang="pl-PL" smtClean="0"/>
              <a:t>23.06.2025</a:t>
            </a:fld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EEC2CD9-2203-40BF-BDA9-BE5CA5893B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C4737-DD99-42E8-BEF3-5AED0D06BFFD}" type="slidenum">
              <a:rPr lang="pl-PL" smtClean="0"/>
              <a:t>5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0484125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ny">
  <a:themeElements>
    <a:clrScheme name="Papi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Integralny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ny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222</TotalTime>
  <Words>141</Words>
  <Application>Microsoft Office PowerPoint</Application>
  <PresentationFormat>Panoramiczny</PresentationFormat>
  <Paragraphs>31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5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11" baseType="lpstr">
      <vt:lpstr>Arial</vt:lpstr>
      <vt:lpstr>Calibri</vt:lpstr>
      <vt:lpstr>Tw Cen MT</vt:lpstr>
      <vt:lpstr>Tw Cen MT Condensed</vt:lpstr>
      <vt:lpstr>Wingdings 3</vt:lpstr>
      <vt:lpstr>Integralny</vt:lpstr>
      <vt:lpstr>Co zbierają pszczoły?</vt:lpstr>
      <vt:lpstr>Nektar</vt:lpstr>
      <vt:lpstr>Pyłek</vt:lpstr>
      <vt:lpstr>Spadź</vt:lpstr>
      <vt:lpstr>Substancje żywiczne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46</cp:revision>
  <dcterms:created xsi:type="dcterms:W3CDTF">2025-02-02T15:35:46Z</dcterms:created>
  <dcterms:modified xsi:type="dcterms:W3CDTF">2025-06-23T13:57:58Z</dcterms:modified>
</cp:coreProperties>
</file>

<file path=docProps/thumbnail.jpeg>
</file>